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71" r:id="rId3"/>
    <p:sldId id="272" r:id="rId4"/>
    <p:sldId id="273" r:id="rId5"/>
    <p:sldId id="280" r:id="rId6"/>
    <p:sldId id="281" r:id="rId7"/>
    <p:sldId id="276" r:id="rId8"/>
    <p:sldId id="282" r:id="rId9"/>
    <p:sldId id="277" r:id="rId10"/>
    <p:sldId id="278" r:id="rId11"/>
    <p:sldId id="283" r:id="rId12"/>
  </p:sldIdLst>
  <p:sldSz cx="12192000" cy="6858000"/>
  <p:notesSz cx="6797675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4641C-871C-40E1-B35C-6F5DF85053D5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5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CFA72-EE6E-4600-B026-FEFFA2466F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117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BD5C0-9D9C-4192-AD96-35C130A68178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7816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0331-9541-4880-AE52-32B39212ACF2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94DC-FF32-49CB-81EC-8C5563C386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552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0331-9541-4880-AE52-32B39212ACF2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94DC-FF32-49CB-81EC-8C5563C386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381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0331-9541-4880-AE52-32B39212ACF2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94DC-FF32-49CB-81EC-8C5563C386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2846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0331-9541-4880-AE52-32B39212ACF2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94DC-FF32-49CB-81EC-8C5563C386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275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0331-9541-4880-AE52-32B39212ACF2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94DC-FF32-49CB-81EC-8C5563C386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6055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0331-9541-4880-AE52-32B39212ACF2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94DC-FF32-49CB-81EC-8C5563C386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633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0331-9541-4880-AE52-32B39212ACF2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94DC-FF32-49CB-81EC-8C5563C386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868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0331-9541-4880-AE52-32B39212ACF2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94DC-FF32-49CB-81EC-8C5563C386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163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0331-9541-4880-AE52-32B39212ACF2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94DC-FF32-49CB-81EC-8C5563C386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950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0331-9541-4880-AE52-32B39212ACF2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94DC-FF32-49CB-81EC-8C5563C386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169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70331-9541-4880-AE52-32B39212ACF2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694DC-FF32-49CB-81EC-8C5563C386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269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70331-9541-4880-AE52-32B39212ACF2}" type="datetimeFigureOut">
              <a:rPr lang="es-ES" smtClean="0"/>
              <a:t>21/02/2023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94DC-FF32-49CB-81EC-8C5563C386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176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OBLIGACIONES CONTRAÍDAS CON OMISIÓN DE LA FUNCIÓN INTERVENTORA</a:t>
            </a:r>
            <a:endParaRPr lang="es-E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/>
          <a:lstStyle/>
          <a:p>
            <a:r>
              <a:rPr lang="es-ES" b="1" dirty="0" smtClean="0"/>
              <a:t>AÑO 2022</a:t>
            </a:r>
          </a:p>
          <a:p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0796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128" y="805764"/>
            <a:ext cx="9485744" cy="5246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936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237" y="1078345"/>
            <a:ext cx="8109527" cy="470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461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6691" y="1175454"/>
            <a:ext cx="7878618" cy="450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88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1" y="1101687"/>
            <a:ext cx="8839199" cy="465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380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855" y="1036782"/>
            <a:ext cx="8608291" cy="478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340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2618" y="822392"/>
            <a:ext cx="8626764" cy="521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108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764" y="515996"/>
            <a:ext cx="9670473" cy="582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022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0047" y="1083810"/>
            <a:ext cx="8391907" cy="469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77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637" y="751778"/>
            <a:ext cx="9328726" cy="535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04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892" y="1027546"/>
            <a:ext cx="8488217" cy="480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854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2745491EB670040BB1151E3CE305211" ma:contentTypeVersion="1" ma:contentTypeDescription="Crear nuevo documento." ma:contentTypeScope="" ma:versionID="36908cbc46a66120df7bef74ff91c55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0b5f0d48ff83a005300e43886532853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440090A-1C10-48F6-A0E7-A2D50D8C3D8E}"/>
</file>

<file path=customXml/itemProps2.xml><?xml version="1.0" encoding="utf-8"?>
<ds:datastoreItem xmlns:ds="http://schemas.openxmlformats.org/officeDocument/2006/customXml" ds:itemID="{3DF79FB1-3778-46FE-8BC1-0C5F559CE5BD}"/>
</file>

<file path=customXml/itemProps3.xml><?xml version="1.0" encoding="utf-8"?>
<ds:datastoreItem xmlns:ds="http://schemas.openxmlformats.org/officeDocument/2006/customXml" ds:itemID="{F2F0A96B-2536-4D37-9626-181CA8548EA6}"/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11</Words>
  <Application>Microsoft Office PowerPoint</Application>
  <PresentationFormat>Panorámica</PresentationFormat>
  <Paragraphs>3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OBLIGACIONES CONTRAÍDAS CON OMISIÓN DE LA FUNCIÓN INTERVENTORA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IGAE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OBLIGACIONES CONTRAÍDAS CON OMISIÓN DE LA FUNCIÓN INTERVENTORA</dc:title>
  <dc:creator>Moreno Pardos, Inés</dc:creator>
  <cp:lastModifiedBy>Hernández Olabarrieta, Sergio Miguel</cp:lastModifiedBy>
  <cp:revision>41</cp:revision>
  <cp:lastPrinted>2022-03-14T09:53:47Z</cp:lastPrinted>
  <dcterms:created xsi:type="dcterms:W3CDTF">2019-03-28T12:22:04Z</dcterms:created>
  <dcterms:modified xsi:type="dcterms:W3CDTF">2023-02-21T13:25:41Z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0x01010022745491EB670040BB1151E3CE305211</vt:lpwstr>
  </property>
</Properties>
</file>